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40" autoAdjust="0"/>
  </p:normalViewPr>
  <p:slideViewPr>
    <p:cSldViewPr showGuides="1">
      <p:cViewPr>
        <p:scale>
          <a:sx n="77" d="100"/>
          <a:sy n="77" d="100"/>
        </p:scale>
        <p:origin x="-2604" y="-8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-603448"/>
            <a:ext cx="9144000" cy="259228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 smtClean="0"/>
              <a:t>Cliquez pour modifier le style des sous-titres du masque</a:t>
            </a:r>
            <a:endParaRPr kumimoji="0" lang="en-US" dirty="0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EF68-17D1-4829-968E-F92858A7C6B4}" type="datetimeFigureOut">
              <a:rPr lang="fr-FR" smtClean="0"/>
              <a:pPr/>
              <a:t>02/09/2016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792088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EF68-17D1-4829-968E-F92858A7C6B4}" type="datetimeFigureOut">
              <a:rPr lang="fr-FR" smtClean="0"/>
              <a:pPr/>
              <a:t>02/09/2016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B5C02-AA4E-45CF-9616-4148C5D58E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CCB5C02-AA4E-45CF-9616-4148C5D58E6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EF68-17D1-4829-968E-F92858A7C6B4}" type="datetimeFigureOut">
              <a:rPr lang="fr-FR" smtClean="0"/>
              <a:pPr/>
              <a:t>02/09/2016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EF68-17D1-4829-968E-F92858A7C6B4}" type="datetimeFigureOut">
              <a:rPr lang="fr-FR" smtClean="0"/>
              <a:pPr/>
              <a:t>02/09/2016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CCB5C02-AA4E-45CF-9616-4148C5D58E6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09040" cy="184648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1520" y="2636912"/>
            <a:ext cx="8640960" cy="3566120"/>
          </a:xfrm>
        </p:spPr>
        <p:txBody>
          <a:bodyPr anchor="t"/>
          <a:lstStyle>
            <a:lvl1pPr marL="0" indent="0" algn="just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dirty="0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EF68-17D1-4829-968E-F92858A7C6B4}" type="datetimeFigureOut">
              <a:rPr lang="fr-FR" smtClean="0"/>
              <a:pPr/>
              <a:t>02/09/2016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179512" y="2348880"/>
            <a:ext cx="8784976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CB5C02-AA4E-45CF-9616-4148C5D58E6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4948" y="476672"/>
            <a:ext cx="7594103" cy="114868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C16EF68-17D1-4829-968E-F92858A7C6B4}" type="datetimeFigureOut">
              <a:rPr lang="fr-FR" smtClean="0"/>
              <a:pPr/>
              <a:t>02/09/2016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B5C02-AA4E-45CF-9616-4148C5D58E6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EF68-17D1-4829-968E-F92858A7C6B4}" type="datetimeFigureOut">
              <a:rPr lang="fr-FR" smtClean="0"/>
              <a:pPr/>
              <a:t>02/09/2016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CCB5C02-AA4E-45CF-9616-4148C5D58E6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EF68-17D1-4829-968E-F92858A7C6B4}" type="datetimeFigureOut">
              <a:rPr lang="fr-FR" smtClean="0"/>
              <a:pPr/>
              <a:t>02/09/2016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CCB5C02-AA4E-45CF-9616-4148C5D58E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EF68-17D1-4829-968E-F92858A7C6B4}" type="datetimeFigureOut">
              <a:rPr lang="fr-FR" smtClean="0"/>
              <a:pPr/>
              <a:t>02/09/2016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CB5C02-AA4E-45CF-9616-4148C5D58E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CB5C02-AA4E-45CF-9616-4148C5D58E6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6EF68-17D1-4829-968E-F92858A7C6B4}" type="datetimeFigureOut">
              <a:rPr lang="fr-FR" smtClean="0"/>
              <a:pPr/>
              <a:t>02/09/2016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CCB5C02-AA4E-45CF-9616-4148C5D58E6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C16EF68-17D1-4829-968E-F92858A7C6B4}" type="datetimeFigureOut">
              <a:rPr lang="fr-FR" smtClean="0"/>
              <a:pPr/>
              <a:t>02/09/2016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C16EF68-17D1-4829-968E-F92858A7C6B4}" type="datetimeFigureOut">
              <a:rPr lang="fr-FR" smtClean="0"/>
              <a:pPr/>
              <a:t>02/09/2016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CB5C02-AA4E-45CF-9616-4148C5D58E6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En quelques clics…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synthèse de documents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En quatre temps:</a:t>
            </a:r>
          </a:p>
          <a:p>
            <a:endParaRPr lang="fr-FR" dirty="0" smtClean="0"/>
          </a:p>
          <a:p>
            <a:r>
              <a:rPr lang="fr-FR" dirty="0" smtClean="0"/>
              <a:t>1/ faire une Accroche</a:t>
            </a:r>
          </a:p>
          <a:p>
            <a:endParaRPr lang="fr-FR" dirty="0" smtClean="0"/>
          </a:p>
          <a:p>
            <a:r>
              <a:rPr lang="fr-FR" dirty="0" smtClean="0"/>
              <a:t>2/ Présenter le corpus et son thème spécifique</a:t>
            </a:r>
          </a:p>
          <a:p>
            <a:endParaRPr lang="fr-FR" dirty="0" smtClean="0"/>
          </a:p>
          <a:p>
            <a:r>
              <a:rPr lang="fr-FR" dirty="0" smtClean="0"/>
              <a:t>3/ Proposer une problématique</a:t>
            </a:r>
          </a:p>
          <a:p>
            <a:endParaRPr lang="fr-FR" dirty="0" smtClean="0"/>
          </a:p>
          <a:p>
            <a:r>
              <a:rPr lang="fr-FR" dirty="0" smtClean="0"/>
              <a:t>4/ Annoncer le plan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</a:t>
            </a:r>
            <a:r>
              <a:rPr lang="fr-FR" baseline="30000" dirty="0" smtClean="0"/>
              <a:t>ère</a:t>
            </a:r>
            <a:r>
              <a:rPr lang="fr-FR" dirty="0" smtClean="0"/>
              <a:t> étape:  l’introduction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En deux ou trois parties de plusieurs sous-parties</a:t>
            </a:r>
          </a:p>
          <a:p>
            <a:endParaRPr lang="fr-FR" dirty="0" smtClean="0"/>
          </a:p>
          <a:p>
            <a:r>
              <a:rPr lang="fr-FR" dirty="0" smtClean="0"/>
              <a:t>Parties et sous parties doivent être articulées par:</a:t>
            </a:r>
          </a:p>
          <a:p>
            <a:endParaRPr lang="fr-FR" dirty="0" smtClean="0"/>
          </a:p>
          <a:p>
            <a:r>
              <a:rPr lang="fr-FR" sz="1400" b="0" dirty="0" smtClean="0"/>
              <a:t>-une Forme donnant du sens (paragraphe pour les sous-parties et saut de ligne pour les parties)</a:t>
            </a:r>
          </a:p>
          <a:p>
            <a:endParaRPr lang="fr-FR" sz="1400" b="0" dirty="0" smtClean="0"/>
          </a:p>
          <a:p>
            <a:r>
              <a:rPr lang="fr-FR" sz="1400" b="0" dirty="0" smtClean="0"/>
              <a:t>-des Mots de liaison (entre chaque sous-partie, entre chaque partie)</a:t>
            </a:r>
          </a:p>
          <a:p>
            <a:endParaRPr lang="fr-FR" sz="1400" b="0" dirty="0" smtClean="0"/>
          </a:p>
          <a:p>
            <a:r>
              <a:rPr lang="fr-FR" sz="1400" b="0" dirty="0" smtClean="0"/>
              <a:t>-une transition (en fin de partie, hormis la dernière)</a:t>
            </a:r>
          </a:p>
          <a:p>
            <a:endParaRPr 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</a:t>
            </a:r>
            <a:r>
              <a:rPr lang="fr-FR" baseline="30000" dirty="0" smtClean="0"/>
              <a:t>ème</a:t>
            </a:r>
            <a:r>
              <a:rPr lang="fr-FR" dirty="0" smtClean="0"/>
              <a:t> étape: le développement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Courte et efficace</a:t>
            </a:r>
          </a:p>
          <a:p>
            <a:endParaRPr lang="fr-FR" dirty="0" smtClean="0"/>
          </a:p>
          <a:p>
            <a:r>
              <a:rPr lang="fr-FR" dirty="0"/>
              <a:t>réponse à la problématique de façon objective</a:t>
            </a:r>
          </a:p>
          <a:p>
            <a:endParaRPr lang="fr-FR" dirty="0"/>
          </a:p>
          <a:p>
            <a:r>
              <a:rPr lang="fr-FR" dirty="0" smtClean="0"/>
              <a:t>prise de recul sur l’ensemble du dossier,</a:t>
            </a:r>
            <a:r>
              <a:rPr lang="fr-FR" dirty="0"/>
              <a:t> </a:t>
            </a:r>
            <a:r>
              <a:rPr lang="fr-FR" dirty="0" smtClean="0"/>
              <a:t>en appuyant sur les divergences ou convergences entre les auteurs</a:t>
            </a:r>
          </a:p>
          <a:p>
            <a:endParaRPr lang="fr-FR" dirty="0" smtClean="0"/>
          </a:p>
          <a:p>
            <a:r>
              <a:rPr lang="fr-FR" dirty="0" smtClean="0"/>
              <a:t>Pas d’ouverture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</a:t>
            </a:r>
            <a:r>
              <a:rPr lang="fr-FR" baseline="30000" dirty="0" smtClean="0"/>
              <a:t>ème</a:t>
            </a:r>
            <a:r>
              <a:rPr lang="fr-FR" dirty="0" smtClean="0"/>
              <a:t> étape: la conclusion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b="0" dirty="0" smtClean="0"/>
              <a:t>Ne pas négliger cette étape:</a:t>
            </a:r>
          </a:p>
          <a:p>
            <a:r>
              <a:rPr lang="fr-FR" b="0" dirty="0" smtClean="0"/>
              <a:t>¼ de la note porte sur la qualité de l’expression</a:t>
            </a:r>
          </a:p>
          <a:p>
            <a:endParaRPr lang="fr-FR" dirty="0" smtClean="0"/>
          </a:p>
          <a:p>
            <a:r>
              <a:rPr lang="fr-FR" dirty="0" smtClean="0"/>
              <a:t>-lisibilité</a:t>
            </a:r>
          </a:p>
          <a:p>
            <a:r>
              <a:rPr lang="fr-FR" dirty="0" smtClean="0"/>
              <a:t>-orthographe</a:t>
            </a:r>
          </a:p>
          <a:p>
            <a:r>
              <a:rPr lang="fr-FR" dirty="0" smtClean="0"/>
              <a:t>-clarté de l’expression</a:t>
            </a:r>
          </a:p>
          <a:p>
            <a:r>
              <a:rPr lang="fr-FR" dirty="0" smtClean="0"/>
              <a:t>-ponctuation</a:t>
            </a:r>
          </a:p>
          <a:p>
            <a:r>
              <a:rPr lang="fr-FR" dirty="0" smtClean="0"/>
              <a:t>-soin de la présentation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Relecture finale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fr-FR" dirty="0" smtClean="0"/>
              <a:t>découverte du dossier</a:t>
            </a:r>
          </a:p>
          <a:p>
            <a:pPr marL="342900" indent="-342900" algn="just">
              <a:buFont typeface="+mj-lt"/>
              <a:buAutoNum type="arabicPeriod"/>
            </a:pPr>
            <a:endParaRPr lang="fr-FR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fr-FR" dirty="0" smtClean="0"/>
              <a:t>Analyse des documents</a:t>
            </a:r>
          </a:p>
          <a:p>
            <a:pPr marL="342900" indent="-342900" algn="just">
              <a:buFont typeface="+mj-lt"/>
              <a:buAutoNum type="arabicPeriod"/>
            </a:pPr>
            <a:endParaRPr lang="fr-FR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fr-FR" dirty="0" smtClean="0"/>
              <a:t>problématique</a:t>
            </a:r>
          </a:p>
          <a:p>
            <a:pPr marL="342900" indent="-342900" algn="just">
              <a:buFont typeface="+mj-lt"/>
              <a:buAutoNum type="arabicPeriod"/>
            </a:pPr>
            <a:endParaRPr lang="fr-FR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fr-FR" dirty="0" smtClean="0"/>
              <a:t>Élaboration du plan</a:t>
            </a:r>
          </a:p>
          <a:p>
            <a:pPr marL="342900" indent="-342900" algn="just">
              <a:buFont typeface="+mj-lt"/>
              <a:buAutoNum type="arabicPeriod"/>
            </a:pPr>
            <a:endParaRPr lang="fr-FR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fr-FR" dirty="0" smtClean="0"/>
              <a:t>rédaction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Observation du paratexte:</a:t>
            </a:r>
          </a:p>
          <a:p>
            <a:r>
              <a:rPr lang="fr-FR" b="0" dirty="0" smtClean="0"/>
              <a:t>- Feuilleter le dossier sans lire les documents</a:t>
            </a:r>
          </a:p>
          <a:p>
            <a:endParaRPr lang="fr-FR" b="0" dirty="0" smtClean="0"/>
          </a:p>
          <a:p>
            <a:r>
              <a:rPr lang="fr-FR" b="0" dirty="0" smtClean="0"/>
              <a:t>- Examiner les auteurs, les dates: le contexte</a:t>
            </a:r>
          </a:p>
          <a:p>
            <a:endParaRPr lang="fr-FR" b="0" dirty="0" smtClean="0"/>
          </a:p>
          <a:p>
            <a:r>
              <a:rPr lang="fr-FR" b="0" dirty="0" smtClean="0"/>
              <a:t>- repérer la nature des documents, notamment le </a:t>
            </a:r>
            <a:r>
              <a:rPr lang="fr-FR" dirty="0" smtClean="0"/>
              <a:t>texte pivot</a:t>
            </a:r>
            <a:r>
              <a:rPr lang="fr-FR" b="0" dirty="0" smtClean="0"/>
              <a:t>, pour les </a:t>
            </a:r>
            <a:r>
              <a:rPr lang="fr-FR" dirty="0" smtClean="0"/>
              <a:t>classer</a:t>
            </a:r>
            <a:r>
              <a:rPr lang="fr-FR" b="0" dirty="0" smtClean="0"/>
              <a:t> avant votre analyse</a:t>
            </a:r>
          </a:p>
          <a:p>
            <a:endParaRPr lang="fr-FR" b="0" dirty="0" smtClean="0"/>
          </a:p>
          <a:p>
            <a:r>
              <a:rPr lang="fr-FR" b="0" dirty="0" smtClean="0"/>
              <a:t>- Examiner </a:t>
            </a:r>
            <a:r>
              <a:rPr lang="fr-FR" dirty="0" smtClean="0"/>
              <a:t>les titres </a:t>
            </a:r>
            <a:r>
              <a:rPr lang="fr-FR" b="0" dirty="0" smtClean="0"/>
              <a:t>pour émettre des hypothèses sur le </a:t>
            </a:r>
            <a:r>
              <a:rPr lang="fr-FR" dirty="0" smtClean="0"/>
              <a:t>thème commun </a:t>
            </a:r>
            <a:r>
              <a:rPr lang="fr-FR" b="0" dirty="0" smtClean="0"/>
              <a:t>à l’ensemble des documents, des problèmes ou idées abordés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 Découverte du dossier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FR" dirty="0" smtClean="0"/>
              <a:t>Analyser, c’est comprendre et faire des choix.</a:t>
            </a:r>
          </a:p>
          <a:p>
            <a:endParaRPr lang="fr-FR" dirty="0" smtClean="0"/>
          </a:p>
          <a:p>
            <a:endParaRPr lang="fr-FR" b="0" dirty="0" smtClean="0"/>
          </a:p>
          <a:p>
            <a:r>
              <a:rPr lang="fr-FR" b="0" dirty="0" smtClean="0"/>
              <a:t>Relever les idées essentielles </a:t>
            </a:r>
          </a:p>
          <a:p>
            <a:r>
              <a:rPr lang="fr-FR" b="0" dirty="0" smtClean="0"/>
              <a:t>(s’appuyer sur la structure des documents)</a:t>
            </a:r>
          </a:p>
          <a:p>
            <a:r>
              <a:rPr lang="fr-FR" b="0" dirty="0" smtClean="0"/>
              <a:t>Ne pas retenir les informations secondaires</a:t>
            </a:r>
          </a:p>
          <a:p>
            <a:r>
              <a:rPr lang="fr-FR" b="0" dirty="0" smtClean="0"/>
              <a:t>Ne pas retenir les exemples</a:t>
            </a:r>
          </a:p>
          <a:p>
            <a:endParaRPr lang="fr-FR" b="0" dirty="0" smtClean="0"/>
          </a:p>
          <a:p>
            <a:endParaRPr lang="fr-FR" dirty="0" smtClean="0"/>
          </a:p>
          <a:p>
            <a:r>
              <a:rPr lang="fr-FR" dirty="0" smtClean="0"/>
              <a:t>Objectif: synthétiser les idées en respectant les positions des auteurs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2. Analyse de documents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fr-FR" dirty="0" smtClean="0"/>
          </a:p>
          <a:p>
            <a:pPr algn="ctr"/>
            <a:r>
              <a:rPr lang="fr-FR" dirty="0" smtClean="0"/>
              <a:t>Outils de comparaison des idées importantes </a:t>
            </a:r>
          </a:p>
          <a:p>
            <a:pPr algn="ctr"/>
            <a:endParaRPr lang="fr-FR" dirty="0" smtClean="0"/>
          </a:p>
          <a:p>
            <a:pPr algn="l">
              <a:buFont typeface="Arial" pitchFamily="34" charset="0"/>
              <a:buChar char="•"/>
            </a:pPr>
            <a:r>
              <a:rPr lang="fr-FR" dirty="0" smtClean="0"/>
              <a:t> Le tableau synoptique ou tableau de confrontation</a:t>
            </a:r>
          </a:p>
          <a:p>
            <a:r>
              <a:rPr lang="fr-FR" sz="1400" b="0" dirty="0" smtClean="0"/>
              <a:t>Autant de colonnes que de documents + une colonne « titres », qui résume chaque ligne (pistes de réflexion)</a:t>
            </a:r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 ET/OU</a:t>
            </a:r>
          </a:p>
          <a:p>
            <a:endParaRPr lang="fr-FR" b="0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Les communautés de pensées</a:t>
            </a:r>
          </a:p>
          <a:p>
            <a:r>
              <a:rPr lang="fr-FR" sz="1400" b="0" dirty="0" smtClean="0"/>
              <a:t>grâce à des codes couleur, rassembler les idées convergentes et divergentes  de tous les documents</a:t>
            </a:r>
          </a:p>
          <a:p>
            <a:endParaRPr lang="fr-FR" b="0" dirty="0" smtClean="0"/>
          </a:p>
          <a:p>
            <a:endParaRPr lang="fr-FR" b="0" dirty="0" smtClean="0"/>
          </a:p>
          <a:p>
            <a:endParaRPr lang="fr-FR" b="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 méthodes de confrontation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fr-FR" dirty="0" smtClean="0"/>
          </a:p>
          <a:p>
            <a:r>
              <a:rPr lang="fr-FR" dirty="0" smtClean="0"/>
              <a:t>Interrogation sur le thème commun du corpus</a:t>
            </a:r>
          </a:p>
          <a:p>
            <a:endParaRPr lang="fr-FR" dirty="0" smtClean="0"/>
          </a:p>
          <a:p>
            <a:r>
              <a:rPr lang="fr-FR" dirty="0" smtClean="0"/>
              <a:t>Et Choix du questionnement central</a:t>
            </a:r>
          </a:p>
          <a:p>
            <a:endParaRPr lang="fr-FR" dirty="0" smtClean="0"/>
          </a:p>
          <a:p>
            <a:r>
              <a:rPr lang="fr-FR" dirty="0" smtClean="0"/>
              <a:t>- Sous la forme interrogative directe: </a:t>
            </a:r>
          </a:p>
          <a:p>
            <a:r>
              <a:rPr lang="fr-FR" b="0" dirty="0" smtClean="0"/>
              <a:t>En quoi…, dans quelle mesure…, comment…, quelle place, …?</a:t>
            </a:r>
          </a:p>
          <a:p>
            <a:endParaRPr lang="fr-FR" b="0" dirty="0" smtClean="0"/>
          </a:p>
          <a:p>
            <a:r>
              <a:rPr lang="fr-FR" dirty="0" smtClean="0"/>
              <a:t>Ou</a:t>
            </a:r>
          </a:p>
          <a:p>
            <a:endParaRPr lang="fr-FR" dirty="0" smtClean="0"/>
          </a:p>
          <a:p>
            <a:r>
              <a:rPr lang="fr-FR" dirty="0" smtClean="0"/>
              <a:t>- Sous la forme interrogative indirecte:</a:t>
            </a:r>
          </a:p>
          <a:p>
            <a:r>
              <a:rPr lang="fr-FR" b="0" dirty="0" smtClean="0"/>
              <a:t>Le corpus nous invite à réfléchir à/sur…</a:t>
            </a:r>
            <a:endParaRPr lang="fr-FR" b="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3. Problématique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Mettre en ordre les titres ou pistes de réflexion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Organiser les idées de façon logique: par exemple du plus large au plus précis, Du plus évident au plus complexe,… comme un entonnoir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Rédiger un plan sommaire (parties et sous-parties)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4. Elaboration du plan</a:t>
            </a:r>
            <a:endParaRPr lang="fr-FR" dirty="0"/>
          </a:p>
        </p:txBody>
      </p:sp>
      <p:sp>
        <p:nvSpPr>
          <p:cNvPr id="4" name="Organigramme : Fusion 3"/>
          <p:cNvSpPr/>
          <p:nvPr/>
        </p:nvSpPr>
        <p:spPr>
          <a:xfrm>
            <a:off x="6444208" y="4437112"/>
            <a:ext cx="432048" cy="432048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S’appuyer sur des modèles ou créer son propre plan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Plan Alternatif</a:t>
            </a:r>
          </a:p>
          <a:p>
            <a:endParaRPr lang="fr-FR" dirty="0" smtClean="0"/>
          </a:p>
          <a:p>
            <a:r>
              <a:rPr lang="fr-FR" dirty="0" smtClean="0"/>
              <a:t>Plan thématique</a:t>
            </a:r>
          </a:p>
          <a:p>
            <a:endParaRPr lang="fr-FR" dirty="0" smtClean="0"/>
          </a:p>
          <a:p>
            <a:r>
              <a:rPr lang="fr-FR" dirty="0" smtClean="0"/>
              <a:t>Plan analytique</a:t>
            </a:r>
          </a:p>
          <a:p>
            <a:endParaRPr lang="fr-FR" dirty="0" smtClean="0"/>
          </a:p>
          <a:p>
            <a:r>
              <a:rPr lang="fr-FR" dirty="0" smtClean="0"/>
              <a:t>Plan chronologique</a:t>
            </a:r>
          </a:p>
          <a:p>
            <a:endParaRPr lang="fr-FR" dirty="0" smtClean="0"/>
          </a:p>
          <a:p>
            <a:r>
              <a:rPr lang="fr-FR" dirty="0" smtClean="0"/>
              <a:t>Etc.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différents plans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reformuler les idées importantes: Pas de citation et Pas de paraphrase, Quelques mots clés tolérés</a:t>
            </a:r>
          </a:p>
          <a:p>
            <a:endParaRPr lang="fr-FR" dirty="0" smtClean="0"/>
          </a:p>
          <a:p>
            <a:r>
              <a:rPr lang="fr-FR" dirty="0" smtClean="0"/>
              <a:t>Employer des synonymes et varier votre vocabulaire, Eviter les répétitions</a:t>
            </a:r>
          </a:p>
          <a:p>
            <a:endParaRPr lang="fr-FR" dirty="0"/>
          </a:p>
          <a:p>
            <a:r>
              <a:rPr lang="fr-FR" dirty="0" smtClean="0"/>
              <a:t>Mentionner systématiquement la source des documents exploités</a:t>
            </a:r>
          </a:p>
          <a:p>
            <a:endParaRPr lang="fr-FR" dirty="0"/>
          </a:p>
          <a:p>
            <a:r>
              <a:rPr lang="fr-FR" dirty="0" smtClean="0"/>
              <a:t>Pas d’ajout ou de jugement de valeur personnels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5. La rédaction</a:t>
            </a: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543</TotalTime>
  <Words>500</Words>
  <Application>Microsoft Office PowerPoint</Application>
  <PresentationFormat>Affichage à l'écran (4:3)</PresentationFormat>
  <Paragraphs>132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Civil</vt:lpstr>
      <vt:lpstr>La synthèse de documents</vt:lpstr>
      <vt:lpstr>Sommaire</vt:lpstr>
      <vt:lpstr>1. Découverte du dossier</vt:lpstr>
      <vt:lpstr>2. Analyse de documents</vt:lpstr>
      <vt:lpstr>Des méthodes de confrontation</vt:lpstr>
      <vt:lpstr>3. Problématique</vt:lpstr>
      <vt:lpstr>4. Elaboration du plan</vt:lpstr>
      <vt:lpstr>Les différents plans</vt:lpstr>
      <vt:lpstr>5. La rédaction</vt:lpstr>
      <vt:lpstr>1ère étape:  l’introduction</vt:lpstr>
      <vt:lpstr>2ème étape: le développement</vt:lpstr>
      <vt:lpstr>3ème étape: la conclusion</vt:lpstr>
      <vt:lpstr>Relecture finale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synthèse de documents</dc:title>
  <dc:creator>Julie</dc:creator>
  <cp:lastModifiedBy>Aurelie SANNIER</cp:lastModifiedBy>
  <cp:revision>58</cp:revision>
  <dcterms:created xsi:type="dcterms:W3CDTF">2013-01-29T08:43:04Z</dcterms:created>
  <dcterms:modified xsi:type="dcterms:W3CDTF">2016-09-02T11:26:43Z</dcterms:modified>
</cp:coreProperties>
</file>